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4" r:id="rId11"/>
    <p:sldId id="272" r:id="rId12"/>
    <p:sldId id="273" r:id="rId13"/>
    <p:sldId id="270" r:id="rId14"/>
    <p:sldId id="264" r:id="rId15"/>
    <p:sldId id="275" r:id="rId16"/>
    <p:sldId id="277" r:id="rId17"/>
    <p:sldId id="2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0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5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2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2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3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7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3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DF636-FC33-4257-B46E-802C62D33F5F}" type="datetimeFigureOut">
              <a:rPr lang="ko-KR" altLang="en-US" smtClean="0"/>
              <a:t>2018-04-02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9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22.jpe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2.wdp"/><Relationship Id="rId5" Type="http://schemas.openxmlformats.org/officeDocument/2006/relationships/image" Target="../media/image20.jpeg"/><Relationship Id="rId15" Type="http://schemas.openxmlformats.org/officeDocument/2006/relationships/image" Target="../media/image27.png"/><Relationship Id="rId10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16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7.jpe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22.jpeg"/><Relationship Id="rId4" Type="http://schemas.openxmlformats.org/officeDocument/2006/relationships/image" Target="../media/image18.jpe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스테인드</a:t>
            </a:r>
            <a:r>
              <a:rPr lang="ko-KR" altLang="en-US" dirty="0" smtClean="0"/>
              <a:t> 글라스 작물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컬렉션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2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23106" cy="220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898"/>
            <a:ext cx="3424233" cy="19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9679"/>
            <a:ext cx="3423106" cy="25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-2112102" y="-1888980"/>
            <a:ext cx="6572250" cy="24643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성당 오르간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72" y="-167504"/>
            <a:ext cx="341947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성당 오르간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20" y="2253463"/>
            <a:ext cx="3297949" cy="21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성당 오르간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14" y="4495175"/>
            <a:ext cx="3419475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009206" y="-12700"/>
            <a:ext cx="7334250" cy="6051158"/>
            <a:chOff x="5009206" y="-12700"/>
            <a:chExt cx="7334250" cy="6051158"/>
          </a:xfrm>
        </p:grpSpPr>
        <p:sp>
          <p:nvSpPr>
            <p:cNvPr id="5" name="직사각형 4"/>
            <p:cNvSpPr/>
            <p:nvPr/>
          </p:nvSpPr>
          <p:spPr>
            <a:xfrm>
              <a:off x="5009206" y="0"/>
              <a:ext cx="7296150" cy="591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8"/>
            <a:srcRect b="49955"/>
            <a:stretch/>
          </p:blipFill>
          <p:spPr>
            <a:xfrm>
              <a:off x="5405097" y="4676447"/>
              <a:ext cx="6584251" cy="1241753"/>
            </a:xfrm>
            <a:prstGeom prst="rect">
              <a:avLst/>
            </a:prstGeom>
          </p:spPr>
        </p:pic>
        <p:cxnSp>
          <p:nvCxnSpPr>
            <p:cNvPr id="12" name="직선 연결선 11"/>
            <p:cNvCxnSpPr>
              <a:stCxn id="5" idx="0"/>
              <a:endCxn id="5" idx="2"/>
            </p:cNvCxnSpPr>
            <p:nvPr/>
          </p:nvCxnSpPr>
          <p:spPr>
            <a:xfrm>
              <a:off x="8657281" y="0"/>
              <a:ext cx="0" cy="5917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5" idx="3"/>
              <a:endCxn id="5" idx="1"/>
            </p:cNvCxnSpPr>
            <p:nvPr/>
          </p:nvCxnSpPr>
          <p:spPr>
            <a:xfrm flipH="1">
              <a:off x="5009206" y="2958546"/>
              <a:ext cx="729615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265" y="490617"/>
              <a:ext cx="1237595" cy="5547841"/>
            </a:xfrm>
            <a:prstGeom prst="rect">
              <a:avLst/>
            </a:prstGeom>
            <a:scene3d>
              <a:camera prst="perspectiveContrastingRightFacing" fov="4800000">
                <a:rot lat="1080000" lon="17760000" rev="0"/>
              </a:camera>
              <a:lightRig rig="threePt" dir="t"/>
            </a:scene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05861" y="462041"/>
              <a:ext cx="1237595" cy="5547841"/>
            </a:xfrm>
            <a:prstGeom prst="rect">
              <a:avLst/>
            </a:prstGeom>
            <a:scene3d>
              <a:camera prst="perspectiveContrastingLeftFacing" fov="4800000">
                <a:rot lat="1080000" lon="3840000" rev="0"/>
              </a:camera>
              <a:lightRig rig="threePt" dir="t"/>
            </a:scene3d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9318" y="211849"/>
              <a:ext cx="1125086" cy="5043492"/>
            </a:xfrm>
            <a:prstGeom prst="rect">
              <a:avLst/>
            </a:prstGeom>
            <a:scene3d>
              <a:camera prst="perspectiveContrastingLeftFacing" fov="4500000">
                <a:rot lat="1080000" lon="1560000" rev="0"/>
              </a:camera>
              <a:lightRig rig="threePt" dir="t"/>
            </a:scene3d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1325" y="221374"/>
              <a:ext cx="1125086" cy="5043492"/>
            </a:xfrm>
            <a:prstGeom prst="rect">
              <a:avLst/>
            </a:prstGeom>
            <a:scene3d>
              <a:camera prst="perspectiveContrastingRightFacing" fov="4500000">
                <a:rot lat="1080000" lon="20040000" rev="0"/>
              </a:camera>
              <a:lightRig rig="threePt" dir="t"/>
            </a:scene3d>
            <a:sp3d/>
          </p:spPr>
        </p:pic>
        <p:sp>
          <p:nvSpPr>
            <p:cNvPr id="2" name="양쪽 모서리가 둥근 사각형 1"/>
            <p:cNvSpPr/>
            <p:nvPr/>
          </p:nvSpPr>
          <p:spPr>
            <a:xfrm>
              <a:off x="7912699" y="453151"/>
              <a:ext cx="1472650" cy="2999639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7882444" y="-12700"/>
              <a:ext cx="1408305" cy="1789068"/>
              <a:chOff x="7723694" y="-12700"/>
              <a:chExt cx="1408305" cy="1789068"/>
            </a:xfrm>
          </p:grpSpPr>
          <p:cxnSp>
            <p:nvCxnSpPr>
              <p:cNvPr id="42" name="직선 연결선 41"/>
              <p:cNvCxnSpPr/>
              <p:nvPr/>
            </p:nvCxnSpPr>
            <p:spPr>
              <a:xfrm flipH="1">
                <a:off x="8490274" y="0"/>
                <a:ext cx="1" cy="13843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054" name="Picture 6" descr="성당 샹들리에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83709" l="3324" r="567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" r="43078" b="7961"/>
              <a:stretch/>
            </p:blipFill>
            <p:spPr bwMode="auto">
              <a:xfrm>
                <a:off x="7723694" y="-12700"/>
                <a:ext cx="1408305" cy="17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48359" y="3165168"/>
              <a:ext cx="2643568" cy="1761335"/>
            </a:xfrm>
            <a:prstGeom prst="rect">
              <a:avLst/>
            </a:prstGeom>
          </p:spPr>
        </p:pic>
        <p:pic>
          <p:nvPicPr>
            <p:cNvPr id="4100" name="Picture 4" descr="treasurebox angel에 대한 이미지 검색결과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380" y="1608474"/>
              <a:ext cx="12001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 descr="treasurebox angel에 대한 이미지 검색결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46" y="722759"/>
            <a:ext cx="2266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동방박사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1288" y="3640584"/>
            <a:ext cx="4756150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03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성당 내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8484"/>
            <a:ext cx="5708033" cy="38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5850" y="-38101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5" idx="0"/>
            <a:endCxn id="5" idx="2"/>
          </p:cNvCxnSpPr>
          <p:nvPr/>
        </p:nvCxnSpPr>
        <p:spPr>
          <a:xfrm>
            <a:off x="8543925" y="-38101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5" idx="3"/>
            <a:endCxn id="5" idx="1"/>
          </p:cNvCxnSpPr>
          <p:nvPr/>
        </p:nvCxnSpPr>
        <p:spPr>
          <a:xfrm flipH="1">
            <a:off x="4895850" y="2920445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257800" y="3292562"/>
            <a:ext cx="6572250" cy="24643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209" y="209022"/>
            <a:ext cx="1237595" cy="5547841"/>
          </a:xfrm>
          <a:prstGeom prst="rect">
            <a:avLst/>
          </a:prstGeom>
          <a:scene3d>
            <a:camera prst="perspectiveContrastingLeftFacing">
              <a:rot lat="571717" lon="2637339" rev="82408"/>
            </a:camera>
            <a:lightRig rig="threePt" dir="t"/>
          </a:scene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851" y="189148"/>
            <a:ext cx="1125086" cy="5043492"/>
          </a:xfrm>
          <a:prstGeom prst="rect">
            <a:avLst/>
          </a:prstGeom>
          <a:scene3d>
            <a:camera prst="perspectiveContrastingLeftFacing" fov="5100000">
              <a:rot lat="1080000" lon="1560001" rev="0"/>
            </a:camera>
            <a:lightRig rig="threePt" dir="t"/>
          </a:scene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2" y="189148"/>
            <a:ext cx="1125086" cy="5043492"/>
          </a:xfrm>
          <a:prstGeom prst="rect">
            <a:avLst/>
          </a:prstGeom>
          <a:scene3d>
            <a:camera prst="perspectiveContrastingRightFacing" fov="5100000">
              <a:rot lat="1080000" lon="20177340" rev="0"/>
            </a:camera>
            <a:lightRig rig="threePt" dir="t"/>
          </a:scene3d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56" y="240583"/>
            <a:ext cx="1237595" cy="5547841"/>
          </a:xfrm>
          <a:prstGeom prst="rect">
            <a:avLst/>
          </a:prstGeom>
          <a:scene3d>
            <a:camera prst="perspectiveContrastingRightFacing">
              <a:rot lat="550778" lon="19265927" rev="21571453"/>
            </a:camera>
            <a:lightRig rig="threePt" dir="t"/>
          </a:scene3d>
        </p:spPr>
      </p:pic>
      <p:sp>
        <p:nvSpPr>
          <p:cNvPr id="23" name="타원 22"/>
          <p:cNvSpPr/>
          <p:nvPr/>
        </p:nvSpPr>
        <p:spPr>
          <a:xfrm>
            <a:off x="-423863" y="4241299"/>
            <a:ext cx="6415088" cy="2464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257801" y="4686300"/>
            <a:ext cx="6438900" cy="2844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6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8" descr="성당 내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8484"/>
            <a:ext cx="5708033" cy="38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5850" y="-38101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5" idx="0"/>
            <a:endCxn id="5" idx="2"/>
          </p:cNvCxnSpPr>
          <p:nvPr/>
        </p:nvCxnSpPr>
        <p:spPr>
          <a:xfrm>
            <a:off x="8543925" y="-38101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5" idx="3"/>
            <a:endCxn id="5" idx="1"/>
          </p:cNvCxnSpPr>
          <p:nvPr/>
        </p:nvCxnSpPr>
        <p:spPr>
          <a:xfrm flipH="1">
            <a:off x="4895850" y="2920445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5257800" y="3292562"/>
            <a:ext cx="6572250" cy="24643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209" y="209022"/>
            <a:ext cx="1237595" cy="5547841"/>
          </a:xfrm>
          <a:prstGeom prst="rect">
            <a:avLst/>
          </a:prstGeom>
          <a:scene3d>
            <a:camera prst="perspectiveContrastingLeftFacing">
              <a:rot lat="571717" lon="2637339" rev="82408"/>
            </a:camera>
            <a:lightRig rig="threePt" dir="t"/>
          </a:scene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851" y="189148"/>
            <a:ext cx="1125086" cy="5043492"/>
          </a:xfrm>
          <a:prstGeom prst="rect">
            <a:avLst/>
          </a:prstGeom>
          <a:scene3d>
            <a:camera prst="perspectiveContrastingLeftFacing" fov="5100000">
              <a:rot lat="1080000" lon="1560001" rev="0"/>
            </a:camera>
            <a:lightRig rig="threePt" dir="t"/>
          </a:scene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2" y="189148"/>
            <a:ext cx="1125086" cy="5043492"/>
          </a:xfrm>
          <a:prstGeom prst="rect">
            <a:avLst/>
          </a:prstGeom>
          <a:scene3d>
            <a:camera prst="perspectiveContrastingRightFacing" fov="5100000">
              <a:rot lat="1080000" lon="20177340" rev="0"/>
            </a:camera>
            <a:lightRig rig="threePt" dir="t"/>
          </a:scene3d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56" y="240583"/>
            <a:ext cx="1237595" cy="5547841"/>
          </a:xfrm>
          <a:prstGeom prst="rect">
            <a:avLst/>
          </a:prstGeom>
          <a:scene3d>
            <a:camera prst="perspectiveContrastingRightFacing">
              <a:rot lat="550778" lon="19265927" rev="21571453"/>
            </a:camera>
            <a:lightRig rig="threePt" dir="t"/>
          </a:scene3d>
        </p:spPr>
      </p:pic>
      <p:sp>
        <p:nvSpPr>
          <p:cNvPr id="23" name="타원 22"/>
          <p:cNvSpPr/>
          <p:nvPr/>
        </p:nvSpPr>
        <p:spPr>
          <a:xfrm>
            <a:off x="-423863" y="4241299"/>
            <a:ext cx="6415088" cy="2464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257801" y="4686300"/>
            <a:ext cx="6438900" cy="2844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460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성당 오르간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0"/>
            <a:ext cx="8118550" cy="604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성당 오르간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6" y="0"/>
            <a:ext cx="4010024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성당 내부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8484"/>
            <a:ext cx="5708033" cy="382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/>
          <p:cNvSpPr/>
          <p:nvPr/>
        </p:nvSpPr>
        <p:spPr>
          <a:xfrm>
            <a:off x="-423863" y="4241299"/>
            <a:ext cx="6415088" cy="246430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81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ained glass disne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4" y="1167305"/>
            <a:ext cx="2984578" cy="298457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ained glass disney alice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0" b="1"/>
          <a:stretch/>
        </p:blipFill>
        <p:spPr bwMode="auto">
          <a:xfrm>
            <a:off x="8570917" y="1129207"/>
            <a:ext cx="2984579" cy="300362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ained glass disne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52" y="1167305"/>
            <a:ext cx="2984578" cy="298457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3516422" y="2659595"/>
            <a:ext cx="85473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7355730" y="2659595"/>
            <a:ext cx="121518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7648" y="490766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76956" y="490766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76721" y="491179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smtClean="0"/>
              <a:t>단계</a:t>
            </a: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208402" y="4200008"/>
            <a:ext cx="1733701" cy="567771"/>
            <a:chOff x="1208402" y="4200008"/>
            <a:chExt cx="1733701" cy="567771"/>
          </a:xfrm>
        </p:grpSpPr>
        <p:sp>
          <p:nvSpPr>
            <p:cNvPr id="22" name="포인트가 5개인 별 21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996589" y="4245888"/>
            <a:ext cx="1733701" cy="567771"/>
            <a:chOff x="1208402" y="4200008"/>
            <a:chExt cx="1733701" cy="567771"/>
          </a:xfrm>
        </p:grpSpPr>
        <p:sp>
          <p:nvSpPr>
            <p:cNvPr id="27" name="포인트가 5개인 별 26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196354" y="4199769"/>
            <a:ext cx="1733701" cy="567771"/>
            <a:chOff x="1208402" y="4200008"/>
            <a:chExt cx="1733701" cy="567771"/>
          </a:xfrm>
        </p:grpSpPr>
        <p:sp>
          <p:nvSpPr>
            <p:cNvPr id="31" name="포인트가 5개인 별 3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포인트가 5개인 별 3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943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833561" y="161925"/>
            <a:ext cx="8524876" cy="6534150"/>
            <a:chOff x="1833561" y="161925"/>
            <a:chExt cx="8524876" cy="65341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3562" y="161925"/>
              <a:ext cx="8524875" cy="65341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7" r="88324" b="77551"/>
            <a:stretch/>
          </p:blipFill>
          <p:spPr>
            <a:xfrm>
              <a:off x="1833562" y="542925"/>
              <a:ext cx="995363" cy="10096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36" r="88324" b="59912"/>
            <a:stretch/>
          </p:blipFill>
          <p:spPr>
            <a:xfrm>
              <a:off x="1833561" y="1521044"/>
              <a:ext cx="995363" cy="10096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67" r="88324" b="42781"/>
            <a:stretch/>
          </p:blipFill>
          <p:spPr>
            <a:xfrm>
              <a:off x="1833561" y="2467632"/>
              <a:ext cx="995363" cy="10096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39" r="88324" b="25409"/>
            <a:stretch/>
          </p:blipFill>
          <p:spPr>
            <a:xfrm>
              <a:off x="1833561" y="3414220"/>
              <a:ext cx="995363" cy="10096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11" r="88324" b="8037"/>
            <a:stretch/>
          </p:blipFill>
          <p:spPr>
            <a:xfrm>
              <a:off x="1833561" y="4376573"/>
              <a:ext cx="995363" cy="10096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511" r="88324" b="8037"/>
            <a:stretch/>
          </p:blipFill>
          <p:spPr>
            <a:xfrm>
              <a:off x="1833561" y="5331044"/>
              <a:ext cx="995363" cy="1009650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138282" y="5424735"/>
              <a:ext cx="516155" cy="51615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276" y="6011593"/>
              <a:ext cx="836338" cy="19508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52448" y="5998518"/>
              <a:ext cx="103265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>
                  <a:solidFill>
                    <a:schemeClr val="bg1"/>
                  </a:solidFill>
                </a:rPr>
                <a:t>스테인드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글라스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93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86000" y="0"/>
            <a:ext cx="16673512" cy="6674689"/>
            <a:chOff x="-2286000" y="0"/>
            <a:chExt cx="16673512" cy="6674689"/>
          </a:xfrm>
        </p:grpSpPr>
        <p:grpSp>
          <p:nvGrpSpPr>
            <p:cNvPr id="3" name="그룹 2"/>
            <p:cNvGrpSpPr/>
            <p:nvPr/>
          </p:nvGrpSpPr>
          <p:grpSpPr>
            <a:xfrm>
              <a:off x="-2286000" y="0"/>
              <a:ext cx="16673512" cy="6286500"/>
              <a:chOff x="-2286000" y="0"/>
              <a:chExt cx="16673512" cy="628650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-2286000" y="0"/>
                <a:ext cx="7567612" cy="6286500"/>
                <a:chOff x="1819275" y="180975"/>
                <a:chExt cx="7567612" cy="628650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9" b="3790"/>
                <a:stretch/>
              </p:blipFill>
              <p:spPr>
                <a:xfrm>
                  <a:off x="1819275" y="180975"/>
                  <a:ext cx="7567612" cy="6286500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7296150" y="5981700"/>
                  <a:ext cx="1967205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/>
                    <a:t>메르헨</a:t>
                  </a:r>
                  <a:r>
                    <a:rPr lang="ko-KR" altLang="en-US" dirty="0" smtClean="0"/>
                    <a:t> 시즌 </a:t>
                  </a:r>
                  <a:r>
                    <a:rPr lang="en-US" altLang="ko-KR" dirty="0" smtClean="0"/>
                    <a:t>2 -&gt;</a:t>
                  </a:r>
                  <a:endParaRPr lang="ko-KR" altLang="en-US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819900" y="0"/>
                <a:ext cx="7567612" cy="6286500"/>
                <a:chOff x="1819275" y="180975"/>
                <a:chExt cx="7567612" cy="6286500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9" b="3790"/>
                <a:stretch/>
              </p:blipFill>
              <p:spPr>
                <a:xfrm>
                  <a:off x="1819275" y="180975"/>
                  <a:ext cx="7567612" cy="628650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2000250" y="5905500"/>
                  <a:ext cx="1967205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&lt;- </a:t>
                  </a:r>
                  <a:r>
                    <a:rPr lang="ko-KR" altLang="en-US" smtClean="0"/>
                    <a:t>메르헨 시즌 </a:t>
                  </a:r>
                  <a:r>
                    <a:rPr lang="en-US" altLang="ko-KR" dirty="0" smtClean="0"/>
                    <a:t>1</a:t>
                  </a:r>
                  <a:endParaRPr lang="ko-KR" altLang="en-US"/>
                </a:p>
              </p:txBody>
            </p:sp>
          </p:grpSp>
          <p:sp>
            <p:nvSpPr>
              <p:cNvPr id="2" name="오른쪽 화살표 1"/>
              <p:cNvSpPr/>
              <p:nvPr/>
            </p:nvSpPr>
            <p:spPr>
              <a:xfrm>
                <a:off x="5396367" y="2671044"/>
                <a:ext cx="1183874" cy="9444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 rot="12600000">
              <a:off x="5032103" y="6057428"/>
              <a:ext cx="451979" cy="36055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11749" y="63053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864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2286000" y="0"/>
            <a:ext cx="16673512" cy="6611189"/>
            <a:chOff x="-2286000" y="0"/>
            <a:chExt cx="16673512" cy="6611189"/>
          </a:xfrm>
        </p:grpSpPr>
        <p:grpSp>
          <p:nvGrpSpPr>
            <p:cNvPr id="3" name="그룹 2"/>
            <p:cNvGrpSpPr/>
            <p:nvPr/>
          </p:nvGrpSpPr>
          <p:grpSpPr>
            <a:xfrm>
              <a:off x="-2286000" y="0"/>
              <a:ext cx="16673512" cy="6286500"/>
              <a:chOff x="-2286000" y="0"/>
              <a:chExt cx="16673512" cy="6286500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-2286000" y="0"/>
                <a:ext cx="7567612" cy="6286500"/>
                <a:chOff x="1819275" y="180975"/>
                <a:chExt cx="7567612" cy="628650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9" b="3790"/>
                <a:stretch/>
              </p:blipFill>
              <p:spPr>
                <a:xfrm>
                  <a:off x="1819275" y="180975"/>
                  <a:ext cx="7567612" cy="6286500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7296150" y="5981700"/>
                  <a:ext cx="1967205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/>
                    <a:t>메르헨</a:t>
                  </a:r>
                  <a:r>
                    <a:rPr lang="ko-KR" altLang="en-US" dirty="0" smtClean="0"/>
                    <a:t> 시즌 </a:t>
                  </a:r>
                  <a:r>
                    <a:rPr lang="en-US" altLang="ko-KR" dirty="0" smtClean="0"/>
                    <a:t>2 -&gt;</a:t>
                  </a:r>
                  <a:endParaRPr lang="ko-KR" altLang="en-US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6819900" y="0"/>
                <a:ext cx="7567612" cy="6286500"/>
                <a:chOff x="1819275" y="180975"/>
                <a:chExt cx="7567612" cy="6286500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29" b="3790"/>
                <a:stretch/>
              </p:blipFill>
              <p:spPr>
                <a:xfrm>
                  <a:off x="1819275" y="180975"/>
                  <a:ext cx="7567612" cy="628650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2000250" y="5905500"/>
                  <a:ext cx="1967205" cy="36933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/>
                    <a:t>&lt;- </a:t>
                  </a:r>
                  <a:r>
                    <a:rPr lang="ko-KR" altLang="en-US" smtClean="0"/>
                    <a:t>메르헨 시즌 </a:t>
                  </a:r>
                  <a:r>
                    <a:rPr lang="en-US" altLang="ko-KR" dirty="0" smtClean="0"/>
                    <a:t>1</a:t>
                  </a:r>
                  <a:endParaRPr lang="ko-KR" altLang="en-US"/>
                </a:p>
              </p:txBody>
            </p:sp>
          </p:grpSp>
          <p:sp>
            <p:nvSpPr>
              <p:cNvPr id="2" name="오른쪽 화살표 1"/>
              <p:cNvSpPr/>
              <p:nvPr/>
            </p:nvSpPr>
            <p:spPr>
              <a:xfrm rot="10800000">
                <a:off x="5396367" y="2671044"/>
                <a:ext cx="1183874" cy="9444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오른쪽 화살표 12"/>
            <p:cNvSpPr/>
            <p:nvPr/>
          </p:nvSpPr>
          <p:spPr>
            <a:xfrm rot="12600000">
              <a:off x="8842103" y="5993928"/>
              <a:ext cx="451979" cy="360558"/>
            </a:xfrm>
            <a:prstGeom prst="rightArrow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21749" y="624185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025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연결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아래와 같이 각 작물의 그림이 그려진 도형이 서로 이어져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각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도형 근처에 그달의 작물을 대표하는 꽃이나 도구들이 그려져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356963" y="1446058"/>
            <a:ext cx="5490933" cy="4450638"/>
            <a:chOff x="6800849" y="466202"/>
            <a:chExt cx="7308432" cy="592379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" t="6232" r="2648" b="3768"/>
            <a:stretch/>
          </p:blipFill>
          <p:spPr>
            <a:xfrm>
              <a:off x="6800850" y="474975"/>
              <a:ext cx="7296150" cy="591502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800849" y="476081"/>
              <a:ext cx="7281849" cy="59139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2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50" y="1090596"/>
              <a:ext cx="7308431" cy="529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엔틱 장식품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60" b="24467"/>
            <a:stretch/>
          </p:blipFill>
          <p:spPr bwMode="auto">
            <a:xfrm>
              <a:off x="6800850" y="466202"/>
              <a:ext cx="7296150" cy="65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40477" y="1446058"/>
            <a:ext cx="5955523" cy="4173265"/>
            <a:chOff x="-233376" y="1446058"/>
            <a:chExt cx="5955523" cy="417326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1625" y="1446058"/>
              <a:ext cx="5387573" cy="4173265"/>
              <a:chOff x="101625" y="1446058"/>
              <a:chExt cx="5387573" cy="4173265"/>
            </a:xfrm>
          </p:grpSpPr>
          <p:pic>
            <p:nvPicPr>
              <p:cNvPr id="2050" name="Picture 2" descr="성당 창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387"/>
              <a:stretch/>
            </p:blipFill>
            <p:spPr bwMode="auto">
              <a:xfrm>
                <a:off x="101625" y="1446058"/>
                <a:ext cx="5156173" cy="1573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550" y="288607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6998" y="289690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961" y="293109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86" y="3019858"/>
                <a:ext cx="5157663" cy="2554445"/>
              </a:xfrm>
              <a:prstGeom prst="rect">
                <a:avLst/>
              </a:prstGeom>
            </p:spPr>
          </p:pic>
        </p:grpSp>
        <p:sp>
          <p:nvSpPr>
            <p:cNvPr id="17" name="순서도: 판단 16"/>
            <p:cNvSpPr/>
            <p:nvPr/>
          </p:nvSpPr>
          <p:spPr>
            <a:xfrm>
              <a:off x="1470637" y="2641444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판단 19"/>
            <p:cNvSpPr/>
            <p:nvPr/>
          </p:nvSpPr>
          <p:spPr>
            <a:xfrm>
              <a:off x="3110349" y="2670830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판단 20"/>
            <p:cNvSpPr/>
            <p:nvPr/>
          </p:nvSpPr>
          <p:spPr>
            <a:xfrm>
              <a:off x="4807747" y="2670830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판단 21"/>
            <p:cNvSpPr/>
            <p:nvPr/>
          </p:nvSpPr>
          <p:spPr>
            <a:xfrm>
              <a:off x="-233376" y="2545703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85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1666875" y="1138989"/>
            <a:ext cx="6219824" cy="5538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24500" y="1224715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05599" y="1224715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24500" y="2657477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05599" y="2657477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24500" y="4090239"/>
            <a:ext cx="1028700" cy="1347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05599" y="4090239"/>
            <a:ext cx="1028700" cy="1347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24500" y="5523001"/>
            <a:ext cx="1028700" cy="11540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5599" y="5523001"/>
            <a:ext cx="1028700" cy="11540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02620" y="1224714"/>
            <a:ext cx="3569480" cy="5347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스테인드글라스 구조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20" y="1224714"/>
            <a:ext cx="3569480" cy="53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224714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1224713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657474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2657473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5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t="6232" r="2648" b="3768"/>
          <a:stretch/>
        </p:blipFill>
        <p:spPr>
          <a:xfrm>
            <a:off x="2795531" y="866775"/>
            <a:ext cx="7296150" cy="59150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95531" y="864709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847863" y="1138990"/>
            <a:ext cx="1739519" cy="1419284"/>
            <a:chOff x="695213" y="1733550"/>
            <a:chExt cx="2695574" cy="2199336"/>
          </a:xfrm>
        </p:grpSpPr>
        <p:pic>
          <p:nvPicPr>
            <p:cNvPr id="21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아래쪽 리본 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63095" y="1138990"/>
            <a:ext cx="1739519" cy="1419284"/>
            <a:chOff x="695213" y="1733550"/>
            <a:chExt cx="2695574" cy="2199336"/>
          </a:xfrm>
        </p:grpSpPr>
        <p:pic>
          <p:nvPicPr>
            <p:cNvPr id="23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아래쪽 리본 2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78327" y="1138990"/>
            <a:ext cx="1739519" cy="1419284"/>
            <a:chOff x="695213" y="1733550"/>
            <a:chExt cx="2695574" cy="2199336"/>
          </a:xfrm>
        </p:grpSpPr>
        <p:pic>
          <p:nvPicPr>
            <p:cNvPr id="28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아래쪽 리본 28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847863" y="2827449"/>
            <a:ext cx="1739519" cy="1419284"/>
            <a:chOff x="695213" y="1733550"/>
            <a:chExt cx="2695574" cy="2199336"/>
          </a:xfrm>
        </p:grpSpPr>
        <p:pic>
          <p:nvPicPr>
            <p:cNvPr id="31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아래쪽 리본 31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663095" y="2827449"/>
            <a:ext cx="1739519" cy="1419284"/>
            <a:chOff x="695213" y="1733550"/>
            <a:chExt cx="2695574" cy="2199336"/>
          </a:xfrm>
        </p:grpSpPr>
        <p:pic>
          <p:nvPicPr>
            <p:cNvPr id="34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아래쪽 리본 34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78327" y="2827449"/>
            <a:ext cx="1739519" cy="1419284"/>
            <a:chOff x="695213" y="1733550"/>
            <a:chExt cx="2695574" cy="2199336"/>
          </a:xfrm>
        </p:grpSpPr>
        <p:pic>
          <p:nvPicPr>
            <p:cNvPr id="37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아래쪽 리본 37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47863" y="4629091"/>
            <a:ext cx="1739519" cy="1419284"/>
            <a:chOff x="695213" y="1733550"/>
            <a:chExt cx="2695574" cy="2199336"/>
          </a:xfrm>
        </p:grpSpPr>
        <p:pic>
          <p:nvPicPr>
            <p:cNvPr id="40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아래쪽 리본 40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663095" y="4629091"/>
            <a:ext cx="1739519" cy="1419284"/>
            <a:chOff x="695213" y="1733550"/>
            <a:chExt cx="2695574" cy="2199336"/>
          </a:xfrm>
        </p:grpSpPr>
        <p:pic>
          <p:nvPicPr>
            <p:cNvPr id="43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아래쪽 리본 4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78327" y="4629091"/>
            <a:ext cx="1739519" cy="1419284"/>
            <a:chOff x="695213" y="1733550"/>
            <a:chExt cx="2695574" cy="2199336"/>
          </a:xfrm>
        </p:grpSpPr>
        <p:pic>
          <p:nvPicPr>
            <p:cNvPr id="46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아래쪽 리본 46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1138990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아래쪽 리본 49"/>
          <p:cNvSpPr/>
          <p:nvPr/>
        </p:nvSpPr>
        <p:spPr>
          <a:xfrm>
            <a:off x="8293951" y="2162918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2827449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아래쪽 리본 51"/>
          <p:cNvSpPr/>
          <p:nvPr/>
        </p:nvSpPr>
        <p:spPr>
          <a:xfrm>
            <a:off x="8293951" y="3851377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4629091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아래쪽 리본 53"/>
          <p:cNvSpPr/>
          <p:nvPr/>
        </p:nvSpPr>
        <p:spPr>
          <a:xfrm>
            <a:off x="8293951" y="5653019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7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21359" y="1022521"/>
            <a:ext cx="7487038" cy="4865095"/>
            <a:chOff x="2021359" y="1022521"/>
            <a:chExt cx="7487038" cy="4865095"/>
          </a:xfrm>
        </p:grpSpPr>
        <p:grpSp>
          <p:nvGrpSpPr>
            <p:cNvPr id="45" name="그룹 44"/>
            <p:cNvGrpSpPr/>
            <p:nvPr/>
          </p:nvGrpSpPr>
          <p:grpSpPr>
            <a:xfrm>
              <a:off x="2021359" y="1022521"/>
              <a:ext cx="7487038" cy="4865095"/>
              <a:chOff x="2021359" y="1022521"/>
              <a:chExt cx="7487038" cy="486509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021359" y="1022521"/>
                <a:ext cx="7487038" cy="4865095"/>
                <a:chOff x="2021359" y="1022521"/>
                <a:chExt cx="7487038" cy="4865095"/>
              </a:xfrm>
            </p:grpSpPr>
            <p:pic>
              <p:nvPicPr>
                <p:cNvPr id="1026" name="Picture 2" descr="루브르 박물관 내부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2655" y="1022521"/>
                  <a:ext cx="7302577" cy="4865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1359" y="1929187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51669" lon="17570403" rev="2100274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4223" y="1671722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0470483" lon="3964458" rev="181955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905" y="2603239"/>
                  <a:ext cx="1588538" cy="211805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6843" y="2571020"/>
                  <a:ext cx="1549722" cy="206629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249" y="3133255"/>
                  <a:ext cx="1137009" cy="1516011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25" y="3189951"/>
                  <a:ext cx="1117153" cy="1489536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0800" y="3594278"/>
                  <a:ext cx="840344" cy="1120458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509" y="3933291"/>
                  <a:ext cx="591528" cy="78870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5867" y="3462937"/>
                  <a:ext cx="916599" cy="1222132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863" y="3708644"/>
                  <a:ext cx="738491" cy="984654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7867" y="3898366"/>
                  <a:ext cx="547214" cy="729618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55568" y="4151005"/>
                  <a:ext cx="492000" cy="656000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2039" y="4587693"/>
                <a:ext cx="1774090" cy="60965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3705" y="4620813"/>
                <a:ext cx="1001427" cy="34413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2375" y="4680201"/>
                <a:ext cx="565278" cy="19425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7982" y="4712358"/>
                <a:ext cx="386093" cy="132678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4779" y="4750066"/>
                <a:ext cx="319085" cy="109651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523" y="4810257"/>
                <a:ext cx="217939" cy="7489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8507" y="4859676"/>
                <a:ext cx="1774090" cy="60965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566" y="4702088"/>
                <a:ext cx="1001427" cy="34413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976" y="4648483"/>
                <a:ext cx="565278" cy="19425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5743" y="4690962"/>
                <a:ext cx="386093" cy="132678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0979" y="4695240"/>
                <a:ext cx="319085" cy="109651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7018" y="4638718"/>
                <a:ext cx="217939" cy="7489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</p:grpSp>
        <p:sp>
          <p:nvSpPr>
            <p:cNvPr id="2" name="위쪽 화살표 1"/>
            <p:cNvSpPr/>
            <p:nvPr/>
          </p:nvSpPr>
          <p:spPr>
            <a:xfrm>
              <a:off x="5335412" y="5074248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위쪽 화살표 45"/>
            <p:cNvSpPr/>
            <p:nvPr/>
          </p:nvSpPr>
          <p:spPr>
            <a:xfrm rot="10800000">
              <a:off x="5325289" y="5479499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29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2228849" y="947571"/>
            <a:ext cx="106752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3439835" y="947570"/>
            <a:ext cx="106752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4650820" y="955752"/>
            <a:ext cx="106752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5843117" y="955752"/>
            <a:ext cx="107805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7066048" y="963934"/>
            <a:ext cx="107805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8288366" y="963934"/>
            <a:ext cx="1078056" cy="256839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2228850" y="3863795"/>
            <a:ext cx="1067525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양쪽 모서리가 둥근 사각형 53"/>
          <p:cNvSpPr/>
          <p:nvPr/>
        </p:nvSpPr>
        <p:spPr>
          <a:xfrm>
            <a:off x="3439835" y="3863794"/>
            <a:ext cx="1067525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양쪽 모서리가 둥근 사각형 54"/>
          <p:cNvSpPr/>
          <p:nvPr/>
        </p:nvSpPr>
        <p:spPr>
          <a:xfrm>
            <a:off x="4650821" y="3871976"/>
            <a:ext cx="1067525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5843117" y="3871976"/>
            <a:ext cx="1078056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7066048" y="3880158"/>
            <a:ext cx="1078056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양쪽 모서리가 둥근 사각형 58"/>
          <p:cNvSpPr/>
          <p:nvPr/>
        </p:nvSpPr>
        <p:spPr>
          <a:xfrm>
            <a:off x="8288366" y="3880158"/>
            <a:ext cx="1078056" cy="2597741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>
            <a:stCxn id="16" idx="1"/>
            <a:endCxn id="16" idx="3"/>
          </p:cNvCxnSpPr>
          <p:nvPr/>
        </p:nvCxnSpPr>
        <p:spPr>
          <a:xfrm>
            <a:off x="2132656" y="3708644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16" idx="0"/>
            <a:endCxn id="16" idx="2"/>
          </p:cNvCxnSpPr>
          <p:nvPr/>
        </p:nvCxnSpPr>
        <p:spPr>
          <a:xfrm>
            <a:off x="5780731" y="750098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2228848" y="947570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62" name="사다리꼴 61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다리꼴 63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228848" y="3871976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67" name="사다리꼴 66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다리꼴 67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445500" y="947570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70" name="사다리꼴 69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다리꼴 70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3445500" y="3871976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73" name="사다리꼴 72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다리꼴 73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077993" y="955752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76" name="사다리꼴 75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사다리꼴 76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7077993" y="3880158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79" name="사다리꼴 78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사다리꼴 79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294645" y="955752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82" name="사다리꼴 81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다리꼴 82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294645" y="3880158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85" name="사다리꼴 84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다리꼴 85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644688" y="947570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88" name="사다리꼴 87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다리꼴 88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4644688" y="3871976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91" name="사다리꼴 90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다리꼴 91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861340" y="947570"/>
            <a:ext cx="1066111" cy="257658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94" name="사다리꼴 93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사다리꼴 94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861340" y="3871976"/>
            <a:ext cx="1066111" cy="2593650"/>
            <a:chOff x="2228848" y="1047749"/>
            <a:chExt cx="1066111" cy="2432304"/>
          </a:xfrm>
          <a:solidFill>
            <a:schemeClr val="bg1">
              <a:lumMod val="95000"/>
            </a:schemeClr>
          </a:solidFill>
        </p:grpSpPr>
        <p:sp>
          <p:nvSpPr>
            <p:cNvPr id="97" name="사다리꼴 96"/>
            <p:cNvSpPr/>
            <p:nvPr/>
          </p:nvSpPr>
          <p:spPr>
            <a:xfrm>
              <a:off x="2228848" y="1047749"/>
              <a:ext cx="1066111" cy="1216152"/>
            </a:xfrm>
            <a:prstGeom prst="trapezoid">
              <a:avLst>
                <a:gd name="adj" fmla="val 12492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사다리꼴 97"/>
            <p:cNvSpPr/>
            <p:nvPr/>
          </p:nvSpPr>
          <p:spPr>
            <a:xfrm rot="10800000">
              <a:off x="2228848" y="2263901"/>
              <a:ext cx="1066111" cy="1216152"/>
            </a:xfrm>
            <a:prstGeom prst="trapezoid">
              <a:avLst>
                <a:gd name="adj" fmla="val 11599"/>
              </a:avLst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아래쪽 리본 106"/>
          <p:cNvSpPr/>
          <p:nvPr/>
        </p:nvSpPr>
        <p:spPr>
          <a:xfrm>
            <a:off x="2228848" y="3120613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아래쪽 리본 107"/>
          <p:cNvSpPr/>
          <p:nvPr/>
        </p:nvSpPr>
        <p:spPr>
          <a:xfrm>
            <a:off x="3440541" y="3117657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아래쪽 리본 108"/>
          <p:cNvSpPr/>
          <p:nvPr/>
        </p:nvSpPr>
        <p:spPr>
          <a:xfrm>
            <a:off x="4664179" y="3120612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아래쪽 리본 109"/>
          <p:cNvSpPr/>
          <p:nvPr/>
        </p:nvSpPr>
        <p:spPr>
          <a:xfrm>
            <a:off x="5875872" y="3117656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아래쪽 리본 110"/>
          <p:cNvSpPr/>
          <p:nvPr/>
        </p:nvSpPr>
        <p:spPr>
          <a:xfrm>
            <a:off x="7065435" y="3136976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아래쪽 리본 111"/>
          <p:cNvSpPr/>
          <p:nvPr/>
        </p:nvSpPr>
        <p:spPr>
          <a:xfrm>
            <a:off x="8277128" y="3134020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아래쪽 리본 112"/>
          <p:cNvSpPr/>
          <p:nvPr/>
        </p:nvSpPr>
        <p:spPr>
          <a:xfrm>
            <a:off x="2246364" y="6066746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아래쪽 리본 113"/>
          <p:cNvSpPr/>
          <p:nvPr/>
        </p:nvSpPr>
        <p:spPr>
          <a:xfrm>
            <a:off x="3458057" y="6063790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아래쪽 리본 114"/>
          <p:cNvSpPr/>
          <p:nvPr/>
        </p:nvSpPr>
        <p:spPr>
          <a:xfrm>
            <a:off x="4681695" y="6066745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아래쪽 리본 115"/>
          <p:cNvSpPr/>
          <p:nvPr/>
        </p:nvSpPr>
        <p:spPr>
          <a:xfrm>
            <a:off x="5893388" y="6063789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아래쪽 리본 116"/>
          <p:cNvSpPr/>
          <p:nvPr/>
        </p:nvSpPr>
        <p:spPr>
          <a:xfrm>
            <a:off x="7082951" y="6083109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아래쪽 리본 117"/>
          <p:cNvSpPr/>
          <p:nvPr/>
        </p:nvSpPr>
        <p:spPr>
          <a:xfrm>
            <a:off x="8294644" y="6080153"/>
            <a:ext cx="1066112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8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7643468" y="3119747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4444625" y="3119747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양쪽 모서리가 둥근 사각형 47"/>
          <p:cNvSpPr/>
          <p:nvPr/>
        </p:nvSpPr>
        <p:spPr>
          <a:xfrm>
            <a:off x="3725581" y="1384020"/>
            <a:ext cx="106752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5239489" y="883155"/>
            <a:ext cx="107805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6038781" y="3136110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763927" y="1384020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16" idx="0"/>
            <a:endCxn id="16" idx="2"/>
          </p:cNvCxnSpPr>
          <p:nvPr/>
        </p:nvCxnSpPr>
        <p:spPr>
          <a:xfrm>
            <a:off x="5780731" y="750098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16" idx="3"/>
            <a:endCxn id="16" idx="1"/>
          </p:cNvCxnSpPr>
          <p:nvPr/>
        </p:nvCxnSpPr>
        <p:spPr>
          <a:xfrm flipH="1">
            <a:off x="2132656" y="3708644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9858374" y="1178630"/>
            <a:ext cx="1066111" cy="2122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12"/>
          <a:stretch/>
        </p:blipFill>
        <p:spPr>
          <a:xfrm>
            <a:off x="11182882" y="1710814"/>
            <a:ext cx="1071053" cy="1582277"/>
          </a:xfrm>
          <a:prstGeom prst="rect">
            <a:avLst/>
          </a:prstGeom>
        </p:spPr>
      </p:pic>
      <p:sp>
        <p:nvSpPr>
          <p:cNvPr id="99" name="양쪽 모서리가 둥근 사각형 98"/>
          <p:cNvSpPr/>
          <p:nvPr/>
        </p:nvSpPr>
        <p:spPr>
          <a:xfrm>
            <a:off x="2850469" y="3119747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양쪽 모서리가 둥근 사각형 99"/>
          <p:cNvSpPr/>
          <p:nvPr/>
        </p:nvSpPr>
        <p:spPr>
          <a:xfrm>
            <a:off x="2211673" y="4919191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양쪽 모서리가 둥근 사각형 100"/>
          <p:cNvSpPr/>
          <p:nvPr/>
        </p:nvSpPr>
        <p:spPr>
          <a:xfrm>
            <a:off x="3725581" y="4927372"/>
            <a:ext cx="106752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양쪽 모서리가 둥근 사각형 101"/>
          <p:cNvSpPr/>
          <p:nvPr/>
        </p:nvSpPr>
        <p:spPr>
          <a:xfrm>
            <a:off x="5239489" y="4927372"/>
            <a:ext cx="107805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양쪽 모서리가 둥근 사각형 102"/>
          <p:cNvSpPr/>
          <p:nvPr/>
        </p:nvSpPr>
        <p:spPr>
          <a:xfrm>
            <a:off x="6763927" y="4935554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양쪽 모서리가 둥근 사각형 103"/>
          <p:cNvSpPr/>
          <p:nvPr/>
        </p:nvSpPr>
        <p:spPr>
          <a:xfrm>
            <a:off x="8288366" y="4935554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3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529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09206" y="0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2171383" y="4434492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1298481" y="5488280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974092" y="2406119"/>
            <a:ext cx="106752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양쪽 모서리가 둥근 사각형 8"/>
          <p:cNvSpPr/>
          <p:nvPr/>
        </p:nvSpPr>
        <p:spPr>
          <a:xfrm>
            <a:off x="1304310" y="3722198"/>
            <a:ext cx="107805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2181341" y="4676748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2652918" y="2895611"/>
            <a:ext cx="1078056" cy="1623063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5" idx="0"/>
            <a:endCxn id="5" idx="2"/>
          </p:cNvCxnSpPr>
          <p:nvPr/>
        </p:nvCxnSpPr>
        <p:spPr>
          <a:xfrm>
            <a:off x="8657281" y="0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5" idx="3"/>
            <a:endCxn id="5" idx="1"/>
          </p:cNvCxnSpPr>
          <p:nvPr/>
        </p:nvCxnSpPr>
        <p:spPr>
          <a:xfrm flipH="1">
            <a:off x="5009206" y="2958546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>
            <a:off x="552621" y="4277665"/>
            <a:ext cx="1067526" cy="1639426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2874589" y="4992896"/>
            <a:ext cx="106752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3154036" y="3555541"/>
            <a:ext cx="1078056" cy="1631245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양쪽 모서리가 둥근 사각형 18"/>
          <p:cNvSpPr>
            <a:spLocks noChangeAspect="1"/>
          </p:cNvSpPr>
          <p:nvPr/>
        </p:nvSpPr>
        <p:spPr>
          <a:xfrm>
            <a:off x="5238168" y="0"/>
            <a:ext cx="1224000" cy="1842789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38168" y="1840259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238168" y="3688524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양쪽 모서리가 둥근 사각형 30"/>
          <p:cNvSpPr>
            <a:spLocks noChangeAspect="1"/>
          </p:cNvSpPr>
          <p:nvPr/>
        </p:nvSpPr>
        <p:spPr>
          <a:xfrm>
            <a:off x="10864108" y="0"/>
            <a:ext cx="1224000" cy="1842789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864108" y="1840259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864108" y="3688524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양쪽 모서리가 둥근 사각형 33"/>
          <p:cNvSpPr>
            <a:spLocks noChangeAspect="1"/>
          </p:cNvSpPr>
          <p:nvPr/>
        </p:nvSpPr>
        <p:spPr>
          <a:xfrm>
            <a:off x="6953581" y="383250"/>
            <a:ext cx="1224000" cy="1842789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953581" y="2223509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953581" y="4071774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양쪽 모서리가 둥근 사각형 36"/>
          <p:cNvSpPr>
            <a:spLocks noChangeAspect="1"/>
          </p:cNvSpPr>
          <p:nvPr/>
        </p:nvSpPr>
        <p:spPr>
          <a:xfrm>
            <a:off x="9160407" y="383250"/>
            <a:ext cx="1224000" cy="1842789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160407" y="2223509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160407" y="4071774"/>
            <a:ext cx="1224000" cy="18453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02" y="655079"/>
            <a:ext cx="1237595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423106" cy="220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09206" y="0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>
            <a:stCxn id="5" idx="0"/>
            <a:endCxn id="5" idx="2"/>
          </p:cNvCxnSpPr>
          <p:nvPr/>
        </p:nvCxnSpPr>
        <p:spPr>
          <a:xfrm>
            <a:off x="8657281" y="0"/>
            <a:ext cx="0" cy="5917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5" idx="3"/>
            <a:endCxn id="5" idx="1"/>
          </p:cNvCxnSpPr>
          <p:nvPr/>
        </p:nvCxnSpPr>
        <p:spPr>
          <a:xfrm flipH="1">
            <a:off x="5009206" y="2958546"/>
            <a:ext cx="72961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898"/>
            <a:ext cx="3424233" cy="19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9679"/>
            <a:ext cx="3423106" cy="25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5404473" y="4684940"/>
            <a:ext cx="6572250" cy="24643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265" y="490617"/>
            <a:ext cx="1237595" cy="5547841"/>
          </a:xfrm>
          <a:prstGeom prst="rect">
            <a:avLst/>
          </a:prstGeom>
          <a:scene3d>
            <a:camera prst="perspectiveContrastingRightFacing" fov="4800000">
              <a:rot lat="1080000" lon="17760000" rev="0"/>
            </a:camera>
            <a:lightRig rig="threePt" dir="t"/>
          </a:scene3d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861" y="462041"/>
            <a:ext cx="1237595" cy="5547841"/>
          </a:xfrm>
          <a:prstGeom prst="rect">
            <a:avLst/>
          </a:prstGeom>
          <a:scene3d>
            <a:camera prst="perspectiveContrastingLeftFacing" fov="4800000">
              <a:rot lat="1080000" lon="3840000" rev="0"/>
            </a:camera>
            <a:lightRig rig="threePt" dir="t"/>
          </a:scene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318" y="211849"/>
            <a:ext cx="1125086" cy="5043492"/>
          </a:xfrm>
          <a:prstGeom prst="rect">
            <a:avLst/>
          </a:prstGeom>
          <a:scene3d>
            <a:camera prst="perspectiveContrastingLeftFacing" fov="4500000">
              <a:rot lat="1080000" lon="1560000" rev="0"/>
            </a:camera>
            <a:lightRig rig="threePt" dir="t"/>
          </a:scene3d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325" y="221374"/>
            <a:ext cx="1125086" cy="5043492"/>
          </a:xfrm>
          <a:prstGeom prst="rect">
            <a:avLst/>
          </a:prstGeom>
          <a:scene3d>
            <a:camera prst="perspectiveContrastingRightFacing" fov="4500000">
              <a:rot lat="1080000" lon="20040000" rev="0"/>
            </a:camera>
            <a:lightRig rig="threePt" dir="t"/>
          </a:scene3d>
          <a:sp3d/>
        </p:spPr>
      </p:pic>
      <p:grpSp>
        <p:nvGrpSpPr>
          <p:cNvPr id="43" name="그룹 42"/>
          <p:cNvGrpSpPr/>
          <p:nvPr/>
        </p:nvGrpSpPr>
        <p:grpSpPr>
          <a:xfrm>
            <a:off x="7555646" y="0"/>
            <a:ext cx="2061901" cy="3452790"/>
            <a:chOff x="7396896" y="0"/>
            <a:chExt cx="2061901" cy="3452790"/>
          </a:xfrm>
        </p:grpSpPr>
        <p:cxnSp>
          <p:nvCxnSpPr>
            <p:cNvPr id="42" name="직선 연결선 41"/>
            <p:cNvCxnSpPr/>
            <p:nvPr/>
          </p:nvCxnSpPr>
          <p:spPr>
            <a:xfrm flipH="1">
              <a:off x="8490274" y="0"/>
              <a:ext cx="1" cy="13843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054" name="Picture 6" descr="성당 샹들리에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3709" l="3324" r="567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" r="43078" b="7961"/>
            <a:stretch/>
          </p:blipFill>
          <p:spPr bwMode="auto">
            <a:xfrm>
              <a:off x="7396896" y="833415"/>
              <a:ext cx="2061901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성당 오르간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72" y="-167504"/>
            <a:ext cx="341947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성당 오르간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20" y="2253463"/>
            <a:ext cx="3297949" cy="21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성당 오르간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14" y="4495175"/>
            <a:ext cx="3419475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130</Words>
  <Application>Microsoft Office PowerPoint</Application>
  <PresentationFormat>와이드스크린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스테인드 글라스 작물 컬렉션</vt:lpstr>
      <vt:lpstr>홈가든 시즌 6 스테인드 글라스 작물 컬렉션 – 연결 형태</vt:lpstr>
      <vt:lpstr>홈가든 시즌 6 스테인드 글라스 작물 컬렉션 – 갤럭시 형태</vt:lpstr>
      <vt:lpstr>홈가든 시즌 6 스테인드 글라스 작물 컬렉션 – 갤럭시 형태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6 컬렉션</dc:title>
  <dc:creator>안명선</dc:creator>
  <cp:lastModifiedBy>안명선</cp:lastModifiedBy>
  <cp:revision>40</cp:revision>
  <dcterms:created xsi:type="dcterms:W3CDTF">2018-03-14T09:14:48Z</dcterms:created>
  <dcterms:modified xsi:type="dcterms:W3CDTF">2018-04-02T02:11:26Z</dcterms:modified>
</cp:coreProperties>
</file>